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323" r:id="rId42"/>
    <p:sldId id="722" r:id="rId43"/>
    <p:sldId id="749" r:id="rId44"/>
    <p:sldId id="750" r:id="rId45"/>
    <p:sldId id="752" r:id="rId46"/>
    <p:sldId id="745" r:id="rId47"/>
    <p:sldId id="754" r:id="rId48"/>
    <p:sldId id="756" r:id="rId49"/>
    <p:sldId id="758" r:id="rId50"/>
    <p:sldId id="278" r:id="rId51"/>
    <p:sldId id="760" r:id="rId52"/>
    <p:sldId id="307" r:id="rId53"/>
    <p:sldId id="306" r:id="rId54"/>
    <p:sldId id="309" r:id="rId55"/>
    <p:sldId id="779" r:id="rId56"/>
    <p:sldId id="796" r:id="rId57"/>
    <p:sldId id="299" r:id="rId58"/>
    <p:sldId id="312" r:id="rId59"/>
    <p:sldId id="292" r:id="rId60"/>
    <p:sldId id="780" r:id="rId61"/>
    <p:sldId id="797" r:id="rId62"/>
    <p:sldId id="285" r:id="rId63"/>
    <p:sldId id="311" r:id="rId64"/>
    <p:sldId id="287" r:id="rId65"/>
    <p:sldId id="781" r:id="rId66"/>
    <p:sldId id="782" r:id="rId67"/>
    <p:sldId id="293" r:id="rId68"/>
    <p:sldId id="295" r:id="rId69"/>
    <p:sldId id="301" r:id="rId70"/>
    <p:sldId id="288" r:id="rId71"/>
    <p:sldId id="296" r:id="rId72"/>
    <p:sldId id="783" r:id="rId73"/>
    <p:sldId id="315" r:id="rId74"/>
    <p:sldId id="314" r:id="rId75"/>
    <p:sldId id="799" r:id="rId76"/>
    <p:sldId id="800" r:id="rId77"/>
    <p:sldId id="313" r:id="rId78"/>
    <p:sldId id="798" r:id="rId79"/>
    <p:sldId id="316" r:id="rId80"/>
    <p:sldId id="784" r:id="rId81"/>
    <p:sldId id="785" r:id="rId82"/>
    <p:sldId id="257" r:id="rId83"/>
    <p:sldId id="317" r:id="rId84"/>
    <p:sldId id="318" r:id="rId85"/>
    <p:sldId id="319" r:id="rId86"/>
    <p:sldId id="320" r:id="rId87"/>
    <p:sldId id="268" r:id="rId88"/>
    <p:sldId id="269" r:id="rId89"/>
    <p:sldId id="75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23" d="100"/>
          <a:sy n="123" d="100"/>
        </p:scale>
        <p:origin x="616" y="-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CEA8A834-2E78-9C44-AF68-80FA0891E33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Add a 100mH inductor every 1km.  Now what’s the loss?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982" t="-619" r="-13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and set function generator at 10Vpp.</a:t>
                </a:r>
              </a:p>
              <a:p>
                <a:pPr marL="342900" indent="-342900" defTabSz="457200" latinLnBrk="1" hangingPunct="0">
                  <a:buFont typeface="+mj-lt"/>
                  <a:buAutoNum type="arabicPeriod"/>
                </a:pPr>
                <a:r>
                  <a:rPr lang="en-US" dirty="0">
                    <a:solidFill>
                      <a:srgbClr val="000000"/>
                    </a:solidFill>
                  </a:rPr>
                  <a:t>Compute and compare loss at 7MHz and 14MHz.</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From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7</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8</m:t>
                        </m:r>
                      </m:sub>
                    </m:sSub>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104" t="-562" r="-631"/>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1117038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Tree>
    <p:extLst>
      <p:ext uri="{BB962C8B-B14F-4D97-AF65-F5344CB8AC3E}">
        <p14:creationId xmlns:p14="http://schemas.microsoft.com/office/powerpoint/2010/main" val="3334892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686940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86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534109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4168085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Plot audio output v dc control</a:t>
                </a:r>
              </a:p>
              <a:p>
                <a:pPr marL="342900" indent="-342900" defTabSz="457200" latinLnBrk="1"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latinLnBrk="1" hangingPunct="0">
                  <a:buFont typeface="+mj-lt"/>
                  <a:buAutoNum type="arabicPeriod"/>
                </a:pPr>
                <a:r>
                  <a:rPr lang="en-US" dirty="0">
                    <a:solidFill>
                      <a:srgbClr val="000000"/>
                    </a:solidFill>
                  </a:rPr>
                  <a:t>What is the minimum control voltage?</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011"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53360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73254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825029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7665</Words>
  <Application>Microsoft Macintosh PowerPoint</Application>
  <PresentationFormat>Widescreen</PresentationFormat>
  <Paragraphs>1671</Paragraphs>
  <Slides>89</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283</cp:revision>
  <dcterms:created xsi:type="dcterms:W3CDTF">2021-07-06T18:24:07Z</dcterms:created>
  <dcterms:modified xsi:type="dcterms:W3CDTF">2021-07-11T21:08:33Z</dcterms:modified>
</cp:coreProperties>
</file>